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7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6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1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5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6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1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9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3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2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61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5111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07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15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58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63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9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7847A-DE74-4126-8411-DE444A907A07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2FB5B-2642-409D-9C0E-117CB7968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79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gibaryanseda.design.blog/category/%d1%80%d1%83%d1%81%d1%81%d0%ba%d0%b8%d0%b9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Самопрезентация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 smtClean="0"/>
              <a:t>Седа Енгибарян 9-2 класс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567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выбранная профессия и ее </a:t>
            </a:r>
            <a:r>
              <a:rPr lang="ru-RU" dirty="0" smtClean="0"/>
              <a:t>перспективы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en-US" dirty="0" smtClean="0"/>
          </a:p>
          <a:p>
            <a:pPr marL="0" indent="0">
              <a:buNone/>
            </a:pPr>
            <a:r>
              <a:rPr lang="ru-RU" sz="3200" dirty="0" smtClean="0"/>
              <a:t>Профессию</a:t>
            </a:r>
            <a:r>
              <a:rPr lang="ru-RU" sz="3200" dirty="0"/>
              <a:t>, которую я выбрала, очень люблю. </a:t>
            </a:r>
            <a:r>
              <a:rPr lang="ru-RU" sz="3200" dirty="0" smtClean="0"/>
              <a:t>Это журналистика</a:t>
            </a:r>
            <a:r>
              <a:rPr lang="ru-RU" sz="3200" dirty="0"/>
              <a:t>. Я с детства мечтала стать журналистом и </a:t>
            </a:r>
            <a:r>
              <a:rPr lang="ru-RU" sz="3200" dirty="0" smtClean="0"/>
              <a:t>корреспондентом</a:t>
            </a:r>
            <a:r>
              <a:rPr lang="en-US" sz="3200" dirty="0" smtClean="0"/>
              <a:t>.</a:t>
            </a:r>
            <a:r>
              <a:rPr lang="ru-RU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1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качества нужны для данной профессии и обладаю ли я ими, какие у меня есть ограничения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ru-RU" sz="2800" dirty="0" smtClean="0"/>
              <a:t>Для </a:t>
            </a:r>
            <a:r>
              <a:rPr lang="ru-RU" sz="2800" dirty="0"/>
              <a:t>данной профессий нужны следующие качества это самообладание настойчивость упорство мне кажется я имею эти качества у меня нет ограничений в профессиональных навыках. Свои навыки я постепенно обогащают стараюсь много общаться с интересными известными людьми с ними беседую на разные </a:t>
            </a:r>
            <a:r>
              <a:rPr lang="ru-RU" sz="2800" dirty="0" smtClean="0"/>
              <a:t>темы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385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сильные стороны ты у себя отмечаешь?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3200" dirty="0"/>
              <a:t>Я очень настойчивая, требовательная по отношению к себе и стараюсь достичь поставленной перед собой цели, никогда не останавливаюсь на достигнутом, не боюсь трудностей.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513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акие </a:t>
            </a:r>
            <a:r>
              <a:rPr lang="ru-RU" dirty="0"/>
              <a:t>факторы повлияли на мой выбор профессии?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 выборе этой профессии большую роль сыграли для меня разные передачи об этой профессии журналистики и я стала интересоваться ею, читать разные книги читала специальную литературу по этой теме.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560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я делаю сейчас для того, чтобы приблизиться к будущей профессии?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В данное время я посещаю курсы по углублению своей будущей профессий и это меня ещё больше приближает к ней. В этом году у меня были небольшие достижения. Я участвую в радиопередаче детский &lt;&lt;Будильник&gt;&gt;.Там я веду утреннюю рубрику. До этого готовлю интервью на разные темы а потом веду эту передачу и у меня неплохо </a:t>
            </a:r>
            <a:r>
              <a:rPr lang="ru-RU" sz="2800" dirty="0" smtClean="0"/>
              <a:t>получается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33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представь в своем блоге  рубрику “ русский язык” 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Русский язык для меня является вторым родным языком. На уроках русского языка часто беседуем на разные темы- о будущей профессии, о нашем будущем, об известных людях, героях войны. Мне он очень нравится, а русский язык очень красочный, понятный для меня и легко поддается учению. </a:t>
            </a:r>
            <a:endParaRPr lang="ru-RU" dirty="0" smtClean="0"/>
          </a:p>
          <a:p>
            <a:endParaRPr lang="ru-RU" dirty="0"/>
          </a:p>
          <a:p>
            <a:r>
              <a:rPr lang="ru-RU" dirty="0">
                <a:hlinkClick r:id="rId2"/>
              </a:rPr>
              <a:t>русский язык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547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темы, проекты были тебе интересны  на уроке русского языка? 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 На уроках русского языка мы часто обсуждаем разные темы, выполняем поставленные проекты, то есть недавно всем классом мы посетили театр имени Станиславского, где проходила постановка пьесы Ромэо и Джульетта.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11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скажи несколько слов о современном состоянии рынка труда и новых профессиях 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В современном мире рынок труда очень разнообразен в основном большим спросом пользуются такие новые профессии которые, связаны с компьютерным миром и в скором будущем наш рынок переполнится роботами, которые смогут заменить весь человеческий мозг, труд и </a:t>
            </a:r>
            <a:r>
              <a:rPr lang="ru-RU" sz="2800" dirty="0" smtClean="0"/>
              <a:t>деятельность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461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цели на ближайшее время ты ставишь для себя?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Пока у меня на будущее одна цель- это хорошо закончить школу и поступить в высшее учебное заведение на факультет журналистики.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4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dirty="0" smtClean="0"/>
              <a:t>                Конец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sz="3200" dirty="0"/>
              <a:t>Спасибо за внимание </a:t>
            </a:r>
            <a:endParaRPr lang="en-US" sz="32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4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1115</TotalTime>
  <Words>407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Самопрезентация</vt:lpstr>
      <vt:lpstr>выбранная профессия и ее перспективы</vt:lpstr>
      <vt:lpstr>какие качества нужны для данной профессии и обладаю ли я ими, какие у меня есть ограничения</vt:lpstr>
      <vt:lpstr>Какие сильные стороны ты у себя отмечаешь? </vt:lpstr>
      <vt:lpstr>какие факторы повлияли на мой выбор профессии? </vt:lpstr>
      <vt:lpstr>что я делаю сейчас для того, чтобы приблизиться к будущей профессии? </vt:lpstr>
      <vt:lpstr>представь в своем блоге  рубрику “ русский язык”  </vt:lpstr>
      <vt:lpstr>какие темы, проекты были тебе интересны  на уроке русского языка?  </vt:lpstr>
      <vt:lpstr>скажи несколько слов о современном состоянии рынка труда и новых профессиях  </vt:lpstr>
      <vt:lpstr>какие цели на ближайшее время ты ставишь для себя? </vt:lpstr>
      <vt:lpstr>                Конец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Самопрезентация</dc:title>
  <dc:creator>Artur Yengibaryan</dc:creator>
  <cp:lastModifiedBy>Artur Yengibaryan</cp:lastModifiedBy>
  <cp:revision>8</cp:revision>
  <dcterms:created xsi:type="dcterms:W3CDTF">2022-05-30T15:41:43Z</dcterms:created>
  <dcterms:modified xsi:type="dcterms:W3CDTF">2022-05-31T19:10:27Z</dcterms:modified>
</cp:coreProperties>
</file>